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7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8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7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3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6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8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71" y="0"/>
            <a:ext cx="979054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725" y="79662"/>
            <a:ext cx="5704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Fun Facts about</a:t>
            </a:r>
          </a:p>
          <a:p>
            <a:pPr algn="ctr"/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SUN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7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274" y="24130"/>
            <a:ext cx="6803726" cy="6803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05740" cy="6805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480" y="133700"/>
            <a:ext cx="1172041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Most Scientist say the sun is about 4.6 millions years old.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sun is a Yellow Dwarf star.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359" y="1970462"/>
            <a:ext cx="9536659" cy="48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639" y="1692600"/>
            <a:ext cx="8337799" cy="46881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87" y="24130"/>
            <a:ext cx="11720415" cy="16684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Eventually the sun will be a white dwarf and almost the size of earth.</a:t>
            </a:r>
          </a:p>
        </p:txBody>
      </p:sp>
    </p:spTree>
    <p:extLst>
      <p:ext uri="{BB962C8B-B14F-4D97-AF65-F5344CB8AC3E}">
        <p14:creationId xmlns:p14="http://schemas.microsoft.com/office/powerpoint/2010/main" val="126269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4" y="841660"/>
            <a:ext cx="7455427" cy="52223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83" y="117693"/>
            <a:ext cx="11720415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surface of the sun is 5,500 degrees Celsius (10,000 F)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core of the sun is 15 million degrees C (27 million F)</a:t>
            </a:r>
          </a:p>
        </p:txBody>
      </p:sp>
    </p:spTree>
    <p:extLst>
      <p:ext uri="{BB962C8B-B14F-4D97-AF65-F5344CB8AC3E}">
        <p14:creationId xmlns:p14="http://schemas.microsoft.com/office/powerpoint/2010/main" val="23198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274" y="24130"/>
            <a:ext cx="6803726" cy="6803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05740" cy="6805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243" y="69538"/>
            <a:ext cx="11720415" cy="837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sun is made up of Hydrogen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(70%)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and Helium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(28%)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541" y="931141"/>
            <a:ext cx="9097818" cy="4814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00635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Deep inside a star, hydrogen atoms are constantly </a:t>
            </a:r>
            <a:endParaRPr lang="en-US" sz="36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being 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converted by fusion into helium atoms</a:t>
            </a:r>
            <a:endParaRPr lang="en-US" sz="36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99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Mike</dc:creator>
  <cp:lastModifiedBy>Hamilton, Mike</cp:lastModifiedBy>
  <cp:revision>28</cp:revision>
  <dcterms:created xsi:type="dcterms:W3CDTF">2018-03-19T13:46:26Z</dcterms:created>
  <dcterms:modified xsi:type="dcterms:W3CDTF">2018-03-22T11:34:12Z</dcterms:modified>
</cp:coreProperties>
</file>